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7" r:id="rId11"/>
    <p:sldId id="266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FD598-AFD4-4C68-9B88-5F2A2483DF74}" type="datetimeFigureOut">
              <a:rPr lang="tr-TR" smtClean="0"/>
              <a:t>03.03.2015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78D0-ADBE-4E20-B2FE-35153A92F48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1C35-F8CA-4608-8967-081892370E92}" type="datetimeFigureOut">
              <a:rPr lang="tr-TR" smtClean="0"/>
              <a:t>02.03.2015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2150-809F-4B8C-A58F-AB4B033676C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fetveaciltip2015?fref=ts" TargetMode="External"/><Relationship Id="rId2" Type="http://schemas.openxmlformats.org/officeDocument/2006/relationships/hyperlink" Target="http://afetveaciltip2015.org/baskanda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er.hacettepe.edu.tr/" TargetMode="External"/><Relationship Id="rId2" Type="http://schemas.openxmlformats.org/officeDocument/2006/relationships/hyperlink" Target="mailto:hamer@hacettepe.edu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HACETTEPE ÜNİVERSİTESİ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b="1" dirty="0" smtClean="0"/>
              <a:t>AFET TIBBI UYGULAMA VE ARAŞTIRMA MERKEZİ</a:t>
            </a:r>
            <a:endParaRPr lang="tr-TR" sz="40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800200"/>
          </a:xfrm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(HAMER)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2014 YILI FAALİYETLERİ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H.Ü. SENATOSU SUNUMU-03.03.2015</a:t>
            </a:r>
          </a:p>
          <a:p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6" name="Picture 1" descr="l150px-HU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18276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HAMER_T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828" y="0"/>
            <a:ext cx="160917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hamer.hacettepe.edu.tr/images/yk_291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424847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İlkyardım Sempozyumu Hacettepe 180914\EK2B3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1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İlkyardım Sempozyumu Hacettepe 180914\EK2B3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8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HAMER-ARAMA KURTARMA EKİBİ </a:t>
            </a:r>
            <a:br>
              <a:rPr lang="tr-TR" b="1" dirty="0" smtClean="0"/>
            </a:br>
            <a:r>
              <a:rPr lang="tr-TR" b="1" dirty="0" smtClean="0"/>
              <a:t>(HAMER-AK)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b="1" dirty="0" smtClean="0"/>
              <a:t>Arama Kurtarma Temel Eğitim Kursu</a:t>
            </a:r>
            <a:r>
              <a:rPr lang="tr-TR" dirty="0" smtClean="0"/>
              <a:t>, (AFADEM), 14.04.2014-25.04.2014, 15 kişi</a:t>
            </a:r>
          </a:p>
          <a:p>
            <a:endParaRPr lang="tr-TR" dirty="0"/>
          </a:p>
          <a:p>
            <a:r>
              <a:rPr lang="tr-TR" b="1" dirty="0" smtClean="0"/>
              <a:t>İlk Yardım Eğitimi, </a:t>
            </a:r>
            <a:r>
              <a:rPr lang="tr-TR" dirty="0" smtClean="0"/>
              <a:t>(HÜ), 16-17.05.2014, 8 kişi</a:t>
            </a:r>
          </a:p>
          <a:p>
            <a:endParaRPr lang="tr-TR" b="1" dirty="0"/>
          </a:p>
          <a:p>
            <a:r>
              <a:rPr lang="tr-TR" b="1" dirty="0" smtClean="0"/>
              <a:t>Yangın Eğitimi, </a:t>
            </a:r>
            <a:r>
              <a:rPr lang="tr-TR" dirty="0" smtClean="0"/>
              <a:t>(AFADEM), 27-29.05.2014,    20 kişi</a:t>
            </a: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bcdn-sphotos-c-a.akamaihd.net/hphotos-ak-xap1/v/t1.0-9/1544501_654837457922878_3934533861083581448_n.jpg?oh=147aa1e366187b9757a0d9caf209dad4&amp;oe=5590453B&amp;__gda__=1433752178_0007810dc22bf2ce93c733a431503c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55576" y="6237312"/>
            <a:ext cx="770485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https://www.facebook.com/pages/hamer-AK/651487541591203?sk=timeline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SOMA MADEN OCAĞI KAZASI</a:t>
            </a:r>
            <a:br>
              <a:rPr lang="tr-TR" b="1" dirty="0" smtClean="0"/>
            </a:br>
            <a:r>
              <a:rPr lang="tr-TR" b="1" dirty="0" smtClean="0"/>
              <a:t>15.05.2014, 00:07</a:t>
            </a:r>
            <a:endParaRPr lang="tr-TR" b="1" dirty="0"/>
          </a:p>
        </p:txBody>
      </p:sp>
      <p:pic>
        <p:nvPicPr>
          <p:cNvPr id="26626" name="Picture 2" descr="F:\Dropbox\Camera Uploads\2014-05-15 00.07.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/>
              <a:t>Kokushikan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University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Research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Institute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Disaster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Prevention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Emergency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Medical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System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Kokushikan</a:t>
            </a:r>
            <a:r>
              <a:rPr lang="tr-TR" dirty="0" smtClean="0"/>
              <a:t> </a:t>
            </a:r>
            <a:r>
              <a:rPr lang="tr-TR" dirty="0"/>
              <a:t>Üniversitesi Afet Önleme ve Acil Tıp Sistemi Araştırma Enstitüsü ve </a:t>
            </a:r>
            <a:r>
              <a:rPr lang="tr-TR" dirty="0" smtClean="0"/>
              <a:t>HAMER </a:t>
            </a:r>
            <a:r>
              <a:rPr lang="tr-TR" dirty="0"/>
              <a:t>Arasında Akademik Değişim ve İşbirliği Anlaşması </a:t>
            </a:r>
            <a:r>
              <a:rPr lang="tr-TR" dirty="0" smtClean="0"/>
              <a:t>imzalandı (03.02.2015)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Uluslar arası  Afet ve Acil Tıp Kongresi Pendik, İstanbul, 26-29 Kasım 2015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HAMER destekleyen kuruluşlar arasında</a:t>
            </a:r>
          </a:p>
          <a:p>
            <a:endParaRPr lang="tr-TR" dirty="0"/>
          </a:p>
          <a:p>
            <a:r>
              <a:rPr lang="tr-TR" dirty="0" smtClean="0">
                <a:hlinkClick r:id="rId2"/>
              </a:rPr>
              <a:t>http://afetveaciltip2015.org/</a:t>
            </a:r>
            <a:r>
              <a:rPr lang="tr-TR" dirty="0" err="1" smtClean="0">
                <a:hlinkClick r:id="rId2"/>
              </a:rPr>
              <a:t>baskandan</a:t>
            </a:r>
            <a:r>
              <a:rPr lang="tr-TR" dirty="0" smtClean="0">
                <a:hlinkClick r:id="rId2"/>
              </a:rPr>
              <a:t>.html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>
                <a:hlinkClick r:id="rId3"/>
              </a:rPr>
              <a:t>https://www.facebook.com/afetveaciltip2015?fref=ts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HAMER 2015 YILI ETKİNLİKLERİ - 1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tr-TR" b="1" dirty="0" smtClean="0"/>
              <a:t>Biyolojik Silahlar ve Uluslar arası Anlaşmalar</a:t>
            </a:r>
            <a:r>
              <a:rPr lang="tr-TR" dirty="0" smtClean="0"/>
              <a:t> (Dr. Erhan Akçay, </a:t>
            </a:r>
            <a:r>
              <a:rPr lang="tr-TR" dirty="0" err="1" smtClean="0"/>
              <a:t>Ph</a:t>
            </a:r>
            <a:r>
              <a:rPr lang="tr-TR" dirty="0" smtClean="0"/>
              <a:t>.D),                                   H.Ü. Kültür Merkezi Kırmızı Salon                                      19 Mart 2015, 13:00-14:00</a:t>
            </a:r>
          </a:p>
          <a:p>
            <a:endParaRPr lang="tr-TR" b="1" dirty="0"/>
          </a:p>
          <a:p>
            <a:r>
              <a:rPr lang="tr-TR" b="1" dirty="0" smtClean="0"/>
              <a:t>Mülteciler ve Ruhsal Travma</a:t>
            </a:r>
            <a:r>
              <a:rPr lang="tr-TR" dirty="0" smtClean="0"/>
              <a:t>                        (Doç. Dr. Sedat Işıklı)                                         </a:t>
            </a:r>
            <a:r>
              <a:rPr lang="tr-TR" dirty="0" smtClean="0"/>
              <a:t>H.Ü. Kültür Merkezi Kırmızı Salon                                      13 Mayıs 2015, 13:00-14:00</a:t>
            </a:r>
            <a:endParaRPr lang="tr-T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HAMER 2015 YILI ETKİNLİKLERİ - 2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b="1" dirty="0" smtClean="0"/>
              <a:t>Afetlerde Deneyim Paylaşım Günleri II: Afetlerde Lojistik Hizmetler</a:t>
            </a:r>
            <a:r>
              <a:rPr lang="tr-TR" dirty="0" smtClean="0"/>
              <a:t>, 7 Mayıs 2015,     R Salonu</a:t>
            </a:r>
          </a:p>
          <a:p>
            <a:endParaRPr lang="tr-TR" b="1" dirty="0"/>
          </a:p>
          <a:p>
            <a:r>
              <a:rPr lang="tr-TR" b="1" dirty="0" smtClean="0"/>
              <a:t>HAMER Acil ve Afet Durumlarında Sağlık Yönetimi Kursu</a:t>
            </a:r>
            <a:r>
              <a:rPr lang="tr-TR" dirty="0" smtClean="0"/>
              <a:t>, 8-12 Haziran 2015,           HÜTF Halk Sağlığı Anabilim Dalı                     Prof. Dr. </a:t>
            </a:r>
            <a:r>
              <a:rPr lang="tr-TR" dirty="0" err="1" smtClean="0"/>
              <a:t>Nusret</a:t>
            </a:r>
            <a:r>
              <a:rPr lang="tr-TR" dirty="0" smtClean="0"/>
              <a:t> Fişek Salonu</a:t>
            </a:r>
            <a:endParaRPr lang="tr-T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HAMER 2015 YILI ETKİNLİKLERİ - 3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b="1" dirty="0" smtClean="0"/>
              <a:t>Temel Dağcılık ve Temel Afet Arama Kurtarma Eğitimleri</a:t>
            </a:r>
            <a:r>
              <a:rPr lang="tr-TR" dirty="0" smtClean="0"/>
              <a:t> [</a:t>
            </a:r>
            <a:r>
              <a:rPr lang="tr-TR" dirty="0" smtClean="0"/>
              <a:t>Jandarma Komando Özel Asayiş Komutanlığı (JÖAK)], Mayıs 2015,           HAMER-AK,                                                        H.Ü. Dağcılık ve Doğa Sporları Topluluğu </a:t>
            </a:r>
          </a:p>
          <a:p>
            <a:endParaRPr lang="tr-TR" dirty="0"/>
          </a:p>
          <a:p>
            <a:r>
              <a:rPr lang="tr-TR" b="1" dirty="0" smtClean="0"/>
              <a:t>İlk Yardım Eğitimi</a:t>
            </a:r>
            <a:r>
              <a:rPr lang="tr-TR" dirty="0" smtClean="0"/>
              <a:t> (H.Ü.): HAMER-AK personeli 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HAMER AFET TIBBI KONFERANSLARI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tr-TR" b="1" dirty="0" smtClean="0"/>
              <a:t>“</a:t>
            </a:r>
            <a:r>
              <a:rPr lang="tr-TR" b="1" dirty="0"/>
              <a:t>Kimyasal Olayların Yönetimi ve Tıbbi Yaklaşım İlkeleri</a:t>
            </a:r>
            <a:r>
              <a:rPr lang="tr-TR" b="1" dirty="0" smtClean="0"/>
              <a:t>” </a:t>
            </a:r>
            <a:r>
              <a:rPr lang="tr-TR" dirty="0" smtClean="0"/>
              <a:t>(Doç</a:t>
            </a:r>
            <a:r>
              <a:rPr lang="tr-TR" dirty="0"/>
              <a:t>. Dr. Hakan </a:t>
            </a:r>
            <a:r>
              <a:rPr lang="tr-TR" dirty="0" smtClean="0"/>
              <a:t>Yaren)</a:t>
            </a:r>
            <a:br>
              <a:rPr lang="tr-TR" dirty="0" smtClean="0"/>
            </a:br>
            <a:r>
              <a:rPr lang="tr-TR" dirty="0" smtClean="0"/>
              <a:t>H.Ü. </a:t>
            </a:r>
            <a:r>
              <a:rPr lang="tr-TR" dirty="0"/>
              <a:t>Kültür Merkezi Yeşil Salon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17 </a:t>
            </a:r>
            <a:r>
              <a:rPr lang="tr-TR" dirty="0"/>
              <a:t>Nisan 2014, </a:t>
            </a:r>
            <a:r>
              <a:rPr lang="tr-TR" dirty="0" smtClean="0"/>
              <a:t>Perşembe, 12.30-13.30</a:t>
            </a:r>
          </a:p>
          <a:p>
            <a:endParaRPr lang="tr-TR" dirty="0"/>
          </a:p>
          <a:p>
            <a:r>
              <a:rPr lang="tr-TR" b="1" dirty="0"/>
              <a:t>“Nükleer/Radyolojik Olayların Yönetimi ve Tıbbi Yaklaşım İlkeleri</a:t>
            </a:r>
            <a:r>
              <a:rPr lang="tr-TR" b="1" dirty="0" smtClean="0"/>
              <a:t>” (</a:t>
            </a:r>
            <a:r>
              <a:rPr lang="tr-TR" dirty="0" smtClean="0"/>
              <a:t>Yrd</a:t>
            </a:r>
            <a:r>
              <a:rPr lang="tr-TR" dirty="0"/>
              <a:t>. Doç. Dr. Mesut </a:t>
            </a:r>
            <a:r>
              <a:rPr lang="tr-TR" dirty="0" err="1" smtClean="0"/>
              <a:t>Ortatatlı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H.Ü. </a:t>
            </a:r>
            <a:r>
              <a:rPr lang="tr-TR" dirty="0"/>
              <a:t>Kültür Merkezi Yeşil Salon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22 </a:t>
            </a:r>
            <a:r>
              <a:rPr lang="tr-TR" dirty="0"/>
              <a:t>Mayıs 2014, </a:t>
            </a:r>
            <a:r>
              <a:rPr lang="tr-TR" dirty="0" smtClean="0"/>
              <a:t>Perşembe, 12.30-13.30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HAMER 2015 YILI ETKİNLİKLERİ - 4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Gönüllü İtfaiyecilik Eğitimi</a:t>
            </a:r>
            <a:r>
              <a:rPr lang="tr-TR" dirty="0" smtClean="0"/>
              <a:t>,                        (Ankara B.şehir Belediyesi İtfaiye Daire Bşk.), Ekim 2015, HAMER-AK</a:t>
            </a:r>
          </a:p>
          <a:p>
            <a:endParaRPr lang="tr-TR" dirty="0"/>
          </a:p>
          <a:p>
            <a:r>
              <a:rPr lang="tr-TR" b="1" dirty="0" smtClean="0"/>
              <a:t>Uluslar arası Afet ve Acil Tıp Kongresi</a:t>
            </a:r>
            <a:r>
              <a:rPr lang="tr-TR" dirty="0" smtClean="0"/>
              <a:t>, İstanbul, 26-29 Kasım 2015,              Destekleyen kuruluş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HAMER 2015 YILI ETKİNLİKLERİ - 5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HAMER Acil ve Afet Durumlarında Sağlık Yönetimi Kitabı </a:t>
            </a:r>
            <a:r>
              <a:rPr lang="tr-TR" dirty="0" smtClean="0"/>
              <a:t>genişletilmiş ve gözden geçirilmiş ikinci baskısı hazırlık çalışmaları</a:t>
            </a:r>
          </a:p>
          <a:p>
            <a:endParaRPr lang="tr-TR" dirty="0"/>
          </a:p>
          <a:p>
            <a:r>
              <a:rPr lang="tr-TR" dirty="0" smtClean="0"/>
              <a:t>Yeni kitap hazırlıkları (2 adet)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HAMER 2015 YILI ETKİNLİKLERİ - 6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Altındağ TSM Bölgesi Ulubey Mahallesinde barınan Suriyeli misafirlere yönelik hizmetlerde UNFPA, Ankara Halk Sağlığı Müdürlüğü ve HÜTF Halk Sağlığı Anabilim Dalı ile işbirliği yapılması 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HACETTEPE ÜNİVERSİTESİ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800" b="1" dirty="0" smtClean="0"/>
              <a:t>AFET TIBBI UYGULAMA VE ARAŞTIRMA MERKEZİ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E-posta: </a:t>
            </a:r>
            <a:r>
              <a:rPr lang="tr-TR" dirty="0" err="1" smtClean="0">
                <a:hlinkClick r:id="rId2"/>
              </a:rPr>
              <a:t>hamer</a:t>
            </a:r>
            <a:r>
              <a:rPr lang="tr-TR" dirty="0" smtClean="0">
                <a:hlinkClick r:id="rId2"/>
              </a:rPr>
              <a:t>@</a:t>
            </a:r>
            <a:r>
              <a:rPr lang="tr-TR" dirty="0" err="1" smtClean="0">
                <a:hlinkClick r:id="rId2"/>
              </a:rPr>
              <a:t>hacettepe</a:t>
            </a:r>
            <a:r>
              <a:rPr lang="tr-TR" dirty="0" smtClean="0">
                <a:hlinkClick r:id="rId2"/>
              </a:rPr>
              <a:t>.edu.tr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Web: </a:t>
            </a:r>
            <a:r>
              <a:rPr lang="tr-TR" dirty="0" smtClean="0">
                <a:hlinkClick r:id="rId3"/>
              </a:rPr>
              <a:t>http://www.</a:t>
            </a:r>
            <a:r>
              <a:rPr lang="tr-TR" dirty="0" err="1" smtClean="0">
                <a:hlinkClick r:id="rId3"/>
              </a:rPr>
              <a:t>hamer</a:t>
            </a:r>
            <a:r>
              <a:rPr lang="tr-TR" dirty="0" smtClean="0">
                <a:hlinkClick r:id="rId3"/>
              </a:rPr>
              <a:t>.</a:t>
            </a:r>
            <a:r>
              <a:rPr lang="tr-TR" dirty="0" err="1" smtClean="0">
                <a:hlinkClick r:id="rId3"/>
              </a:rPr>
              <a:t>hacettepe</a:t>
            </a:r>
            <a:r>
              <a:rPr lang="tr-TR" dirty="0" smtClean="0">
                <a:hlinkClick r:id="rId3"/>
              </a:rPr>
              <a:t>.edu.tr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dirty="0" smtClean="0"/>
              <a:t>Telefon: 0312 3051590</a:t>
            </a:r>
          </a:p>
          <a:p>
            <a:endParaRPr lang="tr-TR" dirty="0"/>
          </a:p>
          <a:p>
            <a:r>
              <a:rPr lang="tr-TR" dirty="0" smtClean="0"/>
              <a:t>Faks:      0312 3110072</a:t>
            </a:r>
            <a:endParaRPr lang="tr-TR" dirty="0"/>
          </a:p>
        </p:txBody>
      </p:sp>
      <p:pic>
        <p:nvPicPr>
          <p:cNvPr id="4" name="Picture 1" descr="l150px-HU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118276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AMER_T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24744"/>
            <a:ext cx="160917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HAMER ve HÜGEBAM işbirliği ile; </a:t>
            </a:r>
            <a:br>
              <a:rPr lang="tr-TR" sz="3600" b="1" dirty="0" smtClean="0"/>
            </a:br>
            <a:r>
              <a:rPr lang="tr-TR" sz="3600" b="1" dirty="0" smtClean="0"/>
              <a:t>Afetlerde İncinebilir Bir Grup: Yaşlılar </a:t>
            </a:r>
            <a:br>
              <a:rPr lang="tr-TR" sz="3600" b="1" dirty="0" smtClean="0"/>
            </a:br>
            <a:r>
              <a:rPr lang="tr-TR" sz="3600" b="1" dirty="0" smtClean="0"/>
              <a:t>(İkili Konferans)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tr-TR" b="1" dirty="0" smtClean="0"/>
              <a:t>Konferans </a:t>
            </a:r>
            <a:r>
              <a:rPr lang="tr-TR" b="1" dirty="0"/>
              <a:t>1:   Afetlerde Yaşlı Bireylere Genel Yaklaşım</a:t>
            </a:r>
            <a:r>
              <a:rPr lang="tr-TR" dirty="0"/>
              <a:t> </a:t>
            </a:r>
            <a:r>
              <a:rPr lang="tr-TR" dirty="0" smtClean="0"/>
              <a:t>(</a:t>
            </a:r>
            <a:r>
              <a:rPr lang="tr-TR" dirty="0"/>
              <a:t>Yrd. Doç. Dr. Mehmet Ali Karaca)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b="1" dirty="0" smtClean="0"/>
              <a:t>Konferans </a:t>
            </a:r>
            <a:r>
              <a:rPr lang="tr-TR" b="1" dirty="0"/>
              <a:t>2:   Yaşlı Bireylerde Travmanın Psikiyatrik </a:t>
            </a:r>
            <a:r>
              <a:rPr lang="tr-TR" b="1" dirty="0" smtClean="0"/>
              <a:t>Etkileri </a:t>
            </a:r>
            <a:r>
              <a:rPr lang="tr-TR" dirty="0" smtClean="0"/>
              <a:t>(</a:t>
            </a:r>
            <a:r>
              <a:rPr lang="tr-TR" dirty="0"/>
              <a:t>Yrd. Doç. Dr. Özlem Erden Akı)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r>
              <a:rPr lang="tr-TR" dirty="0" smtClean="0"/>
              <a:t>H.Ü. </a:t>
            </a:r>
            <a:r>
              <a:rPr lang="tr-TR" dirty="0"/>
              <a:t>Kültür Merkezi Kırmızı Salon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30 </a:t>
            </a:r>
            <a:r>
              <a:rPr lang="tr-TR" dirty="0"/>
              <a:t>Nisan 2014, </a:t>
            </a:r>
            <a:r>
              <a:rPr lang="tr-TR" dirty="0" smtClean="0"/>
              <a:t>Çarşamba, 13.30-16:00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HAMER Acil ve Afet Durumlarında Sağlık Yönetimi Kursu - VI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tr-TR" sz="4600" dirty="0" smtClean="0"/>
              <a:t>08-13 </a:t>
            </a:r>
            <a:r>
              <a:rPr lang="tr-TR" sz="4600" dirty="0"/>
              <a:t>Haziran </a:t>
            </a:r>
            <a:r>
              <a:rPr lang="tr-TR" sz="4600" dirty="0" smtClean="0"/>
              <a:t>2014</a:t>
            </a:r>
          </a:p>
          <a:p>
            <a:r>
              <a:rPr lang="tr-TR" sz="4600" dirty="0" smtClean="0"/>
              <a:t>44 konferans</a:t>
            </a:r>
          </a:p>
          <a:p>
            <a:r>
              <a:rPr lang="tr-TR" sz="4600" dirty="0" smtClean="0"/>
              <a:t>45 konuşmacı (24’ü kurum içi)</a:t>
            </a:r>
          </a:p>
          <a:p>
            <a:r>
              <a:rPr lang="tr-TR" sz="4600" dirty="0" smtClean="0"/>
              <a:t>9 farklı kurumdan konuşmacı</a:t>
            </a:r>
          </a:p>
          <a:p>
            <a:r>
              <a:rPr lang="tr-TR" sz="4600" dirty="0" smtClean="0"/>
              <a:t>13 katılımcı (10’u kurum içi)</a:t>
            </a:r>
          </a:p>
          <a:p>
            <a:pPr lvl="1"/>
            <a:r>
              <a:rPr lang="tr-TR" sz="3400" dirty="0" smtClean="0"/>
              <a:t>8 hemşire</a:t>
            </a:r>
          </a:p>
          <a:p>
            <a:pPr lvl="1"/>
            <a:r>
              <a:rPr lang="tr-TR" sz="3400" dirty="0" smtClean="0"/>
              <a:t>2 doktor</a:t>
            </a:r>
          </a:p>
          <a:p>
            <a:pPr lvl="1"/>
            <a:r>
              <a:rPr lang="tr-TR" sz="3400" dirty="0" smtClean="0"/>
              <a:t>1 veteriner</a:t>
            </a:r>
          </a:p>
          <a:p>
            <a:pPr lvl="1"/>
            <a:r>
              <a:rPr lang="tr-TR" sz="3400" dirty="0" smtClean="0"/>
              <a:t>1 FTR</a:t>
            </a:r>
          </a:p>
          <a:p>
            <a:pPr lvl="1"/>
            <a:r>
              <a:rPr lang="tr-TR" sz="3400" dirty="0" smtClean="0"/>
              <a:t>1 laborant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Afet Araştırma ve Uygulama Merkezi Kurs-6, FOTOĞRAFLAR gülnaz ulusoy 08-13 Haziran 2014\hamer resimler\10402500_1408672856087757_8706362883765139407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247714" cy="2996952"/>
          </a:xfrm>
          <a:prstGeom prst="rect">
            <a:avLst/>
          </a:prstGeom>
          <a:noFill/>
        </p:spPr>
      </p:pic>
      <p:pic>
        <p:nvPicPr>
          <p:cNvPr id="14339" name="Picture 3" descr="F:\Afet Araştırma ve Uygulama Merkezi Kurs-6, FOTOĞRAFLAR gülnaz ulusoy 08-13 Haziran 2014\hamer resimler\10172860_1408672016087841_1134869978075063731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7"/>
            <a:ext cx="2340260" cy="3024336"/>
          </a:xfrm>
          <a:prstGeom prst="rect">
            <a:avLst/>
          </a:prstGeom>
          <a:noFill/>
        </p:spPr>
      </p:pic>
      <p:pic>
        <p:nvPicPr>
          <p:cNvPr id="14340" name="Picture 4" descr="F:\Afet Araştırma ve Uygulama Merkezi Kurs-6, FOTOĞRAFLAR gülnaz ulusoy 08-13 Haziran 2014\hamer resimler\10371652_1408672049421171_1684754628214842298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214245" cy="3024336"/>
          </a:xfrm>
          <a:prstGeom prst="rect">
            <a:avLst/>
          </a:prstGeom>
          <a:noFill/>
        </p:spPr>
      </p:pic>
      <p:pic>
        <p:nvPicPr>
          <p:cNvPr id="14341" name="Picture 5" descr="F:\Afet Araştırma ve Uygulama Merkezi Kurs-6, FOTOĞRAFLAR gülnaz ulusoy 08-13 Haziran 2014\hamer resimler\10461957_1408672516087791_1460722255129374671_n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2322258" cy="3096344"/>
          </a:xfrm>
          <a:prstGeom prst="rect">
            <a:avLst/>
          </a:prstGeom>
          <a:noFill/>
        </p:spPr>
      </p:pic>
      <p:pic>
        <p:nvPicPr>
          <p:cNvPr id="14342" name="Picture 6" descr="F:\Afet Araştırma ve Uygulama Merkezi Kurs-6, FOTOĞRAFLAR gülnaz ulusoy 08-13 Haziran 2014\IMG_20140612_094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412268" cy="3096344"/>
          </a:xfrm>
          <a:prstGeom prst="rect">
            <a:avLst/>
          </a:prstGeom>
          <a:noFill/>
        </p:spPr>
      </p:pic>
      <p:pic>
        <p:nvPicPr>
          <p:cNvPr id="14343" name="Picture 7" descr="F:\Afet Araştırma ve Uygulama Merkezi Kurs-6, FOTOĞRAFLAR gülnaz ulusoy 08-13 Haziran 2014\IMG_20140613_174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645024"/>
            <a:ext cx="226825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5. Ulusal İlk Yardım Sempozyumu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dirty="0" smtClean="0"/>
              <a:t>H.Ü. Kültür Merkezi Kırmızı Salon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18 </a:t>
            </a:r>
            <a:r>
              <a:rPr lang="tr-TR" dirty="0"/>
              <a:t>Eylül 2014, </a:t>
            </a:r>
            <a:r>
              <a:rPr lang="tr-TR" dirty="0" smtClean="0"/>
              <a:t>08:30-17:30</a:t>
            </a:r>
          </a:p>
          <a:p>
            <a:endParaRPr lang="tr-TR" dirty="0" smtClean="0"/>
          </a:p>
          <a:p>
            <a:r>
              <a:rPr lang="tr-TR" dirty="0" smtClean="0"/>
              <a:t>Kızılay</a:t>
            </a:r>
          </a:p>
          <a:p>
            <a:r>
              <a:rPr lang="tr-TR" dirty="0" smtClean="0"/>
              <a:t>HÜTF Dekanlığı</a:t>
            </a:r>
          </a:p>
          <a:p>
            <a:r>
              <a:rPr lang="tr-TR" dirty="0" smtClean="0"/>
              <a:t>HÜTF Halk Sağlığı Anabilim Dalı</a:t>
            </a:r>
          </a:p>
          <a:p>
            <a:r>
              <a:rPr lang="tr-TR" dirty="0" smtClean="0"/>
              <a:t>H.Ü. Afet Tıbbı Uygulama ve Araştırma Merkezi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İlk Yardım Sempozyumu 21 Ağustos 2014\WEBler İçin\10.09.2014 ilkyardžm 70x100_afis-rev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825" y="0"/>
            <a:ext cx="48603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İlkyardım Sempozyumu Hacettepe 180914\EK2B3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İlkyardım Sempozyumu Hacettepe 180914\EK2B3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pic>
        <p:nvPicPr>
          <p:cNvPr id="22531" name="Picture 3" descr="D:\İlkyardım Sempozyumu Hacettepe 180914\EK2B3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458</Words>
  <Application>Microsoft Office PowerPoint</Application>
  <PresentationFormat>Ekran Gösterisi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HACETTEPE ÜNİVERSİTESİ AFET TIBBI UYGULAMA VE ARAŞTIRMA MERKEZİ</vt:lpstr>
      <vt:lpstr>HAMER AFET TIBBI KONFERANSLARI</vt:lpstr>
      <vt:lpstr>HAMER ve HÜGEBAM işbirliği ile;  Afetlerde İncinebilir Bir Grup: Yaşlılar  (İkili Konferans)</vt:lpstr>
      <vt:lpstr>HAMER Acil ve Afet Durumlarında Sağlık Yönetimi Kursu - VI</vt:lpstr>
      <vt:lpstr>Slayt 5</vt:lpstr>
      <vt:lpstr>5. Ulusal İlk Yardım Sempozyumu</vt:lpstr>
      <vt:lpstr>Slayt 7</vt:lpstr>
      <vt:lpstr>Slayt 8</vt:lpstr>
      <vt:lpstr>Slayt 9</vt:lpstr>
      <vt:lpstr>Slayt 10</vt:lpstr>
      <vt:lpstr>Slayt 11</vt:lpstr>
      <vt:lpstr>HAMER-ARAMA KURTARMA EKİBİ  (HAMER-AK)</vt:lpstr>
      <vt:lpstr>Slayt 13</vt:lpstr>
      <vt:lpstr>SOMA MADEN OCAĞI KAZASI 15.05.2014, 00:07</vt:lpstr>
      <vt:lpstr>Kokushikan University Research Institute of Disaster Prevention and Emergency Medical System</vt:lpstr>
      <vt:lpstr>Uluslar arası  Afet ve Acil Tıp Kongresi Pendik, İstanbul, 26-29 Kasım 2015</vt:lpstr>
      <vt:lpstr>HAMER 2015 YILI ETKİNLİKLERİ - 1</vt:lpstr>
      <vt:lpstr>HAMER 2015 YILI ETKİNLİKLERİ - 2</vt:lpstr>
      <vt:lpstr>HAMER 2015 YILI ETKİNLİKLERİ - 3</vt:lpstr>
      <vt:lpstr>HAMER 2015 YILI ETKİNLİKLERİ - 4</vt:lpstr>
      <vt:lpstr>HAMER 2015 YILI ETKİNLİKLERİ - 5</vt:lpstr>
      <vt:lpstr>HAMER 2015 YILI ETKİNLİKLERİ - 6</vt:lpstr>
      <vt:lpstr>HACETTEPE ÜNİVERSİTESİ AFET TIBBI UYGULAMA VE ARAŞTIRMA MERKEZİ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HACETTEPE ÜNİVERSİTESİ AFET TIBBI UYGULAMA VE ARAŞTIRMA MERKEZİ</dc:title>
  <dc:creator>hacettepe1</dc:creator>
  <cp:lastModifiedBy>hacettepe1</cp:lastModifiedBy>
  <cp:revision>31</cp:revision>
  <dcterms:created xsi:type="dcterms:W3CDTF">2015-03-02T17:59:36Z</dcterms:created>
  <dcterms:modified xsi:type="dcterms:W3CDTF">2015-03-02T22:19:19Z</dcterms:modified>
</cp:coreProperties>
</file>